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59" r:id="rId13"/>
    <p:sldId id="260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jpeg>
</file>

<file path=ppt/media/image12.jpeg>
</file>

<file path=ppt/media/image2.jpe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E8F55-98A8-A54C-8003-566BF692FCAA}" type="datetimeFigureOut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402D8-3EF8-EF47-8468-81F7F07EB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7519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E8F55-98A8-A54C-8003-566BF692FCAA}" type="datetimeFigureOut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402D8-3EF8-EF47-8468-81F7F07EB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114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E8F55-98A8-A54C-8003-566BF692FCAA}" type="datetimeFigureOut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402D8-3EF8-EF47-8468-81F7F07EB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7062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E8F55-98A8-A54C-8003-566BF692FCAA}" type="datetimeFigureOut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402D8-3EF8-EF47-8468-81F7F07EB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1333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E8F55-98A8-A54C-8003-566BF692FCAA}" type="datetimeFigureOut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402D8-3EF8-EF47-8468-81F7F07EB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4873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E8F55-98A8-A54C-8003-566BF692FCAA}" type="datetimeFigureOut">
              <a:rPr lang="en-US" smtClean="0"/>
              <a:t>12/3/19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402D8-3EF8-EF47-8468-81F7F07EB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38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E8F55-98A8-A54C-8003-566BF692FCAA}" type="datetimeFigureOut">
              <a:rPr lang="en-US" smtClean="0"/>
              <a:t>12/3/19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402D8-3EF8-EF47-8468-81F7F07EB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287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E8F55-98A8-A54C-8003-566BF692FCAA}" type="datetimeFigureOut">
              <a:rPr lang="en-US" smtClean="0"/>
              <a:t>12/3/19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402D8-3EF8-EF47-8468-81F7F07EB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5541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E8F55-98A8-A54C-8003-566BF692FCAA}" type="datetimeFigureOut">
              <a:rPr lang="en-US" smtClean="0"/>
              <a:t>12/3/19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402D8-3EF8-EF47-8468-81F7F07EB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66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E8F55-98A8-A54C-8003-566BF692FCAA}" type="datetimeFigureOut">
              <a:rPr lang="en-US" smtClean="0"/>
              <a:t>12/3/19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402D8-3EF8-EF47-8468-81F7F07EB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1655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E8F55-98A8-A54C-8003-566BF692FCAA}" type="datetimeFigureOut">
              <a:rPr lang="en-US" smtClean="0"/>
              <a:t>12/3/19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402D8-3EF8-EF47-8468-81F7F07EB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8079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2E8F55-98A8-A54C-8003-566BF692FCAA}" type="datetimeFigureOut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B402D8-3EF8-EF47-8468-81F7F07EB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26537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22359-1A80-284F-9BC5-3C8FC1EC23D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Doodle Jump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536967-98D7-0644-983D-E42019DFA60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Stejara Dinulescu</a:t>
            </a:r>
          </a:p>
        </p:txBody>
      </p:sp>
    </p:spTree>
    <p:extLst>
      <p:ext uri="{BB962C8B-B14F-4D97-AF65-F5344CB8AC3E}">
        <p14:creationId xmlns:p14="http://schemas.microsoft.com/office/powerpoint/2010/main" val="16283752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C99C83-D4AE-F44F-AEBC-6D1D270CB8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2877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No pre-processing</a:t>
            </a:r>
          </a:p>
        </p:txBody>
      </p:sp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BC619C93-BB57-9F4F-9C54-BA4E23B6B4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2592" y="1311959"/>
            <a:ext cx="3546306" cy="5033169"/>
          </a:xfrm>
          <a:prstGeom prst="rect">
            <a:avLst/>
          </a:prstGeom>
        </p:spPr>
      </p:pic>
      <p:pic>
        <p:nvPicPr>
          <p:cNvPr id="12" name="Content Placeholder 11" descr="A large room&#10;&#10;Description automatically generated">
            <a:extLst>
              <a:ext uri="{FF2B5EF4-FFF2-40B4-BE49-F238E27FC236}">
                <a16:creationId xmlns:a16="http://schemas.microsoft.com/office/drawing/2014/main" id="{D46F6AFA-25FA-3146-B866-78BDC55D000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230051" y="1311958"/>
            <a:ext cx="3546305" cy="5033169"/>
          </a:xfrm>
        </p:spPr>
      </p:pic>
    </p:spTree>
    <p:extLst>
      <p:ext uri="{BB962C8B-B14F-4D97-AF65-F5344CB8AC3E}">
        <p14:creationId xmlns:p14="http://schemas.microsoft.com/office/powerpoint/2010/main" val="6690227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C99C83-D4AE-F44F-AEBC-6D1D270CB8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2877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Gaussian blur pre-processing</a:t>
            </a:r>
          </a:p>
        </p:txBody>
      </p:sp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BC619C93-BB57-9F4F-9C54-BA4E23B6B4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2592" y="1311959"/>
            <a:ext cx="3546306" cy="5033169"/>
          </a:xfrm>
          <a:prstGeom prst="rect">
            <a:avLst/>
          </a:prstGeom>
        </p:spPr>
      </p:pic>
      <p:pic>
        <p:nvPicPr>
          <p:cNvPr id="7" name="Content Placeholder 6" descr="A picture containing indoor, table, sitting, white&#10;&#10;Description automatically generated">
            <a:extLst>
              <a:ext uri="{FF2B5EF4-FFF2-40B4-BE49-F238E27FC236}">
                <a16:creationId xmlns:a16="http://schemas.microsoft.com/office/drawing/2014/main" id="{4869EB63-EED7-F544-91EF-21BD99A84C0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230051" y="1311958"/>
            <a:ext cx="3546305" cy="5033169"/>
          </a:xfrm>
        </p:spPr>
      </p:pic>
    </p:spTree>
    <p:extLst>
      <p:ext uri="{BB962C8B-B14F-4D97-AF65-F5344CB8AC3E}">
        <p14:creationId xmlns:p14="http://schemas.microsoft.com/office/powerpoint/2010/main" val="30804182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F4510-329E-6948-955B-79DFC86E2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Plotter inputs</a:t>
            </a:r>
          </a:p>
        </p:txBody>
      </p:sp>
    </p:spTree>
    <p:extLst>
      <p:ext uri="{BB962C8B-B14F-4D97-AF65-F5344CB8AC3E}">
        <p14:creationId xmlns:p14="http://schemas.microsoft.com/office/powerpoint/2010/main" val="25321454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F4510-329E-6948-955B-79DFC86E2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Digitally coded inputs</a:t>
            </a:r>
          </a:p>
        </p:txBody>
      </p:sp>
    </p:spTree>
    <p:extLst>
      <p:ext uri="{BB962C8B-B14F-4D97-AF65-F5344CB8AC3E}">
        <p14:creationId xmlns:p14="http://schemas.microsoft.com/office/powerpoint/2010/main" val="7854192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F4510-329E-6948-955B-79DFC86E2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Hand-drawn inputs</a:t>
            </a:r>
          </a:p>
        </p:txBody>
      </p:sp>
    </p:spTree>
    <p:extLst>
      <p:ext uri="{BB962C8B-B14F-4D97-AF65-F5344CB8AC3E}">
        <p14:creationId xmlns:p14="http://schemas.microsoft.com/office/powerpoint/2010/main" val="19074888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F4510-329E-6948-955B-79DFC86E2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Digitally drawn inputs</a:t>
            </a:r>
          </a:p>
        </p:txBody>
      </p:sp>
    </p:spTree>
    <p:extLst>
      <p:ext uri="{BB962C8B-B14F-4D97-AF65-F5344CB8AC3E}">
        <p14:creationId xmlns:p14="http://schemas.microsoft.com/office/powerpoint/2010/main" val="42747401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C99C83-D4AE-F44F-AEBC-6D1D270CB8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2877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No pre-processing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92793FE-FF3E-054F-89BF-EC929325EEE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731762" y="1311960"/>
            <a:ext cx="3367137" cy="5033169"/>
          </a:xfrm>
        </p:spPr>
      </p:pic>
      <p:pic>
        <p:nvPicPr>
          <p:cNvPr id="8" name="Content Placeholder 7" descr="A picture containing game, bicycle, baseball, sitting&#10;&#10;Description automatically generated">
            <a:extLst>
              <a:ext uri="{FF2B5EF4-FFF2-40B4-BE49-F238E27FC236}">
                <a16:creationId xmlns:a16="http://schemas.microsoft.com/office/drawing/2014/main" id="{CE228C6D-C9FD-EC4E-8355-38A54FC9AF9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093103" y="1311960"/>
            <a:ext cx="3355446" cy="5033169"/>
          </a:xfrm>
        </p:spPr>
      </p:pic>
    </p:spTree>
    <p:extLst>
      <p:ext uri="{BB962C8B-B14F-4D97-AF65-F5344CB8AC3E}">
        <p14:creationId xmlns:p14="http://schemas.microsoft.com/office/powerpoint/2010/main" val="41792757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C99C83-D4AE-F44F-AEBC-6D1D270CB8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9817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Gaussian blur pre-processing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92793FE-FF3E-054F-89BF-EC929325EEE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759855" y="1446766"/>
            <a:ext cx="3302834" cy="4937050"/>
          </a:xfrm>
        </p:spPr>
      </p:pic>
      <p:pic>
        <p:nvPicPr>
          <p:cNvPr id="4" name="Picture 3" descr="A picture containing indoor, table, food, sitting&#10;&#10;Description automatically generated">
            <a:extLst>
              <a:ext uri="{FF2B5EF4-FFF2-40B4-BE49-F238E27FC236}">
                <a16:creationId xmlns:a16="http://schemas.microsoft.com/office/drawing/2014/main" id="{CA53472E-71D8-1247-A0D5-2B07C1F9CB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9311" y="1429564"/>
            <a:ext cx="3302834" cy="4954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6237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C99C83-D4AE-F44F-AEBC-6D1D270CB8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2877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No pre-processing</a:t>
            </a:r>
          </a:p>
        </p:txBody>
      </p:sp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F5F4AE56-991F-F745-816F-ED320CFAE5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6518" y="1311959"/>
            <a:ext cx="3092380" cy="5033170"/>
          </a:xfrm>
          <a:prstGeom prst="rect">
            <a:avLst/>
          </a:prstGeom>
        </p:spPr>
      </p:pic>
      <p:pic>
        <p:nvPicPr>
          <p:cNvPr id="12" name="Content Placeholder 11" descr="A group of tall buildings&#10;&#10;Description automatically generated">
            <a:extLst>
              <a:ext uri="{FF2B5EF4-FFF2-40B4-BE49-F238E27FC236}">
                <a16:creationId xmlns:a16="http://schemas.microsoft.com/office/drawing/2014/main" id="{1DE621EC-CBE2-A744-9348-A6F89D280F0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093104" y="1283364"/>
            <a:ext cx="3006627" cy="5033170"/>
          </a:xfrm>
        </p:spPr>
      </p:pic>
    </p:spTree>
    <p:extLst>
      <p:ext uri="{BB962C8B-B14F-4D97-AF65-F5344CB8AC3E}">
        <p14:creationId xmlns:p14="http://schemas.microsoft.com/office/powerpoint/2010/main" val="35528584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C99C83-D4AE-F44F-AEBC-6D1D270CB8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9817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Gaussian blur pre-processing</a:t>
            </a:r>
          </a:p>
        </p:txBody>
      </p:sp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F913D215-7166-2B44-B5D4-CB65CFA353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6518" y="1311959"/>
            <a:ext cx="3092380" cy="5033170"/>
          </a:xfrm>
          <a:prstGeom prst="rect">
            <a:avLst/>
          </a:prstGeom>
        </p:spPr>
      </p:pic>
      <p:pic>
        <p:nvPicPr>
          <p:cNvPr id="9" name="Picture 8" descr="A picture containing indoor, table, sitting, white&#10;&#10;Description automatically generated">
            <a:extLst>
              <a:ext uri="{FF2B5EF4-FFF2-40B4-BE49-F238E27FC236}">
                <a16:creationId xmlns:a16="http://schemas.microsoft.com/office/drawing/2014/main" id="{F87106D1-721B-3843-827A-A872F7B107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3102" y="1311958"/>
            <a:ext cx="3092380" cy="5033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0622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C99C83-D4AE-F44F-AEBC-6D1D270CB8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9817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Invert pre-processing</a:t>
            </a:r>
          </a:p>
        </p:txBody>
      </p:sp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F913D215-7166-2B44-B5D4-CB65CFA353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6518" y="1311959"/>
            <a:ext cx="3092380" cy="5033170"/>
          </a:xfrm>
          <a:prstGeom prst="rect">
            <a:avLst/>
          </a:prstGeom>
        </p:spPr>
      </p:pic>
      <p:pic>
        <p:nvPicPr>
          <p:cNvPr id="4" name="Picture 3" descr="A picture containing outdoor, mountain, riding, slope&#10;&#10;Description automatically generated">
            <a:extLst>
              <a:ext uri="{FF2B5EF4-FFF2-40B4-BE49-F238E27FC236}">
                <a16:creationId xmlns:a16="http://schemas.microsoft.com/office/drawing/2014/main" id="{30916AA6-F57C-FA44-A543-5A30376E3D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3101" y="1311957"/>
            <a:ext cx="3092381" cy="5033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3496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C99C83-D4AE-F44F-AEBC-6D1D270CB8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9817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Invert + gaussian blur pre-processing</a:t>
            </a:r>
          </a:p>
        </p:txBody>
      </p:sp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F913D215-7166-2B44-B5D4-CB65CFA353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1" y="1311957"/>
            <a:ext cx="3092380" cy="5033170"/>
          </a:xfrm>
          <a:prstGeom prst="rect">
            <a:avLst/>
          </a:prstGeom>
        </p:spPr>
      </p:pic>
      <p:pic>
        <p:nvPicPr>
          <p:cNvPr id="4" name="Picture 3" descr="A picture containing outdoor, mountain, snow, man&#10;&#10;Description automatically generated">
            <a:extLst>
              <a:ext uri="{FF2B5EF4-FFF2-40B4-BE49-F238E27FC236}">
                <a16:creationId xmlns:a16="http://schemas.microsoft.com/office/drawing/2014/main" id="{0CBBB93D-8478-3543-822B-5CEFF400A8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1420" y="1311957"/>
            <a:ext cx="3092380" cy="5033172"/>
          </a:xfrm>
          <a:prstGeom prst="rect">
            <a:avLst/>
          </a:prstGeom>
        </p:spPr>
      </p:pic>
      <p:pic>
        <p:nvPicPr>
          <p:cNvPr id="6" name="Picture 5" descr="A snow covered mountain&#10;&#10;Description automatically generated">
            <a:extLst>
              <a:ext uri="{FF2B5EF4-FFF2-40B4-BE49-F238E27FC236}">
                <a16:creationId xmlns:a16="http://schemas.microsoft.com/office/drawing/2014/main" id="{1C8F0751-0390-9049-AC4D-3B8EA25ED2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9810" y="1311955"/>
            <a:ext cx="3092381" cy="5033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1900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</TotalTime>
  <Words>36</Words>
  <Application>Microsoft Macintosh PowerPoint</Application>
  <PresentationFormat>Widescreen</PresentationFormat>
  <Paragraphs>14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Doodle Jump</vt:lpstr>
      <vt:lpstr>Hand-drawn inputs</vt:lpstr>
      <vt:lpstr>Digitally drawn inputs</vt:lpstr>
      <vt:lpstr>No pre-processing</vt:lpstr>
      <vt:lpstr>Gaussian blur pre-processing</vt:lpstr>
      <vt:lpstr>No pre-processing</vt:lpstr>
      <vt:lpstr>Gaussian blur pre-processing</vt:lpstr>
      <vt:lpstr>Invert pre-processing</vt:lpstr>
      <vt:lpstr>Invert + gaussian blur pre-processing</vt:lpstr>
      <vt:lpstr>No pre-processing</vt:lpstr>
      <vt:lpstr>Gaussian blur pre-processing</vt:lpstr>
      <vt:lpstr>Plotter inputs</vt:lpstr>
      <vt:lpstr>Digitally coded inputs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Doodle Jump</dc:title>
  <dc:creator>Stejara Dinulescu</dc:creator>
  <cp:lastModifiedBy>Stejara Dinulescu</cp:lastModifiedBy>
  <cp:revision>4</cp:revision>
  <dcterms:created xsi:type="dcterms:W3CDTF">2019-12-03T23:34:04Z</dcterms:created>
  <dcterms:modified xsi:type="dcterms:W3CDTF">2019-12-03T23:43:35Z</dcterms:modified>
</cp:coreProperties>
</file>

<file path=docProps/thumbnail.jpeg>
</file>